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PT Sans Narrow"/>
      <p:regular r:id="rId34"/>
      <p:bold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PTSansNarrow-bold.fntdata"/><Relationship Id="rId12" Type="http://schemas.openxmlformats.org/officeDocument/2006/relationships/slide" Target="slides/slide7.xml"/><Relationship Id="rId34" Type="http://schemas.openxmlformats.org/officeDocument/2006/relationships/font" Target="fonts/PTSansNarrow-regular.fntdata"/><Relationship Id="rId15" Type="http://schemas.openxmlformats.org/officeDocument/2006/relationships/slide" Target="slides/slide10.xml"/><Relationship Id="rId37" Type="http://schemas.openxmlformats.org/officeDocument/2006/relationships/font" Target="fonts/OpenSans-bold.fntdata"/><Relationship Id="rId14" Type="http://schemas.openxmlformats.org/officeDocument/2006/relationships/slide" Target="slides/slide9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1.xml"/><Relationship Id="rId38" Type="http://schemas.openxmlformats.org/officeDocument/2006/relationships/font" Target="fonts/OpenSans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126c685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126c685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126c685b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126c685b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126c685b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126c685b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126c685b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126c685b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126c685bd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126c685bd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126c685bd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6126c685b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126c685bd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126c685bd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126c685bd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126c685b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126c685bd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126c685bd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126c685bd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126c685b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26c685b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26c685b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6126c685bd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6126c685bd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126c685bd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126c685bd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6126c685bd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6126c685bd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6126c685bd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6126c685bd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126c685bd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126c685bd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126c685bd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126c685bd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6126c685bd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6126c685bd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126c685bd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126c685b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126c685bd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126c685bd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126c685bd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126c685bd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126c685b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126c685b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126c685b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126c685b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126c685b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126c685b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126c685b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126c685b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126c685b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126c685b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126c685b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126c685b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126c685b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126c685b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찜질방의 모든 정보 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5000"/>
              <a:t>ziZIza </a:t>
            </a:r>
            <a:endParaRPr sz="50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빨리 끝내조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커뮤니티 글쓰기</a:t>
            </a:r>
            <a:endParaRPr sz="2500"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000" y="1152425"/>
            <a:ext cx="6408000" cy="3599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공지사항 리스트</a:t>
            </a:r>
            <a:endParaRPr sz="2500"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000" y="1152425"/>
            <a:ext cx="6408000" cy="3599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공지사항 상세보기</a:t>
            </a:r>
            <a:endParaRPr sz="2500"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000" y="1152425"/>
            <a:ext cx="6408000" cy="3599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마이페이지</a:t>
            </a:r>
            <a:endParaRPr sz="2500"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2002" y="445025"/>
            <a:ext cx="3240000" cy="432000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-사업자-</a:t>
            </a:r>
            <a:endParaRPr/>
          </a:p>
        </p:txBody>
      </p:sp>
      <p:sp>
        <p:nvSpPr>
          <p:cNvPr id="156" name="Google Shape;156;p26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메인</a:t>
            </a:r>
            <a:endParaRPr sz="2500"/>
          </a:p>
        </p:txBody>
      </p:sp>
      <p:sp>
        <p:nvSpPr>
          <p:cNvPr id="162" name="Google Shape;162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7588" y="51750"/>
            <a:ext cx="3628802" cy="50400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회원가입</a:t>
            </a:r>
            <a:endParaRPr sz="2500"/>
          </a:p>
        </p:txBody>
      </p:sp>
      <p:sp>
        <p:nvSpPr>
          <p:cNvPr id="169" name="Google Shape;169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2392" y="411750"/>
            <a:ext cx="4579198" cy="432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로그인</a:t>
            </a:r>
            <a:endParaRPr sz="2500"/>
          </a:p>
        </p:txBody>
      </p:sp>
      <p:sp>
        <p:nvSpPr>
          <p:cNvPr id="176" name="Google Shape;176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152433"/>
            <a:ext cx="7559999" cy="360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아이디 찾기</a:t>
            </a:r>
            <a:endParaRPr sz="2500"/>
          </a:p>
        </p:txBody>
      </p:sp>
      <p:sp>
        <p:nvSpPr>
          <p:cNvPr id="183" name="Google Shape;183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266333"/>
            <a:ext cx="7559999" cy="360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비밀번호 찾기</a:t>
            </a:r>
            <a:endParaRPr sz="2500"/>
          </a:p>
        </p:txBody>
      </p:sp>
      <p:sp>
        <p:nvSpPr>
          <p:cNvPr id="190" name="Google Shape;190;p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152433"/>
            <a:ext cx="7559999" cy="360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-사용자-</a:t>
            </a:r>
            <a:endParaRPr/>
          </a:p>
        </p:txBody>
      </p:sp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메인화면</a:t>
            </a:r>
            <a:endParaRPr sz="2500"/>
          </a:p>
        </p:txBody>
      </p:sp>
      <p:sp>
        <p:nvSpPr>
          <p:cNvPr id="197" name="Google Shape;197;p3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7996" y="1152425"/>
            <a:ext cx="5508002" cy="36000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사장님 정보</a:t>
            </a:r>
            <a:endParaRPr sz="2500"/>
          </a:p>
        </p:txBody>
      </p:sp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152433"/>
            <a:ext cx="7559999" cy="360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사장님 정보 수정</a:t>
            </a:r>
            <a:endParaRPr sz="2500"/>
          </a:p>
        </p:txBody>
      </p:sp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152433"/>
            <a:ext cx="7559999" cy="360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사업장 관리</a:t>
            </a:r>
            <a:endParaRPr sz="2500"/>
          </a:p>
        </p:txBody>
      </p:sp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152433"/>
            <a:ext cx="7559999" cy="360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사업장 등록</a:t>
            </a:r>
            <a:endParaRPr sz="2500"/>
          </a:p>
        </p:txBody>
      </p:sp>
      <p:sp>
        <p:nvSpPr>
          <p:cNvPr id="225" name="Google Shape;225;p3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4802" y="445025"/>
            <a:ext cx="5054399" cy="43200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사업장 상세페이지</a:t>
            </a:r>
            <a:endParaRPr sz="2500"/>
          </a:p>
        </p:txBody>
      </p:sp>
      <p:sp>
        <p:nvSpPr>
          <p:cNvPr id="232" name="Google Shape;232;p3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1235" y="445025"/>
            <a:ext cx="3990482" cy="43199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문의</a:t>
            </a:r>
            <a:endParaRPr sz="2500"/>
          </a:p>
        </p:txBody>
      </p:sp>
      <p:sp>
        <p:nvSpPr>
          <p:cNvPr id="239" name="Google Shape;239;p3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152433"/>
            <a:ext cx="7559999" cy="360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문의 등록</a:t>
            </a:r>
            <a:endParaRPr sz="2500"/>
          </a:p>
        </p:txBody>
      </p:sp>
      <p:sp>
        <p:nvSpPr>
          <p:cNvPr id="246" name="Google Shape;246;p3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152433"/>
            <a:ext cx="7559999" cy="360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문의 답변</a:t>
            </a:r>
            <a:endParaRPr sz="2500"/>
          </a:p>
        </p:txBody>
      </p:sp>
      <p:sp>
        <p:nvSpPr>
          <p:cNvPr id="253" name="Google Shape;253;p4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152433"/>
            <a:ext cx="7559999" cy="360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메인</a:t>
            </a:r>
            <a:endParaRPr sz="2500"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7601" y="51750"/>
            <a:ext cx="3628802" cy="50400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로그인</a:t>
            </a:r>
            <a:endParaRPr sz="2500"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000" y="1152425"/>
            <a:ext cx="6408000" cy="3599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사업장 리스트</a:t>
            </a:r>
            <a:endParaRPr sz="2500"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000" y="1152425"/>
            <a:ext cx="6408000" cy="3599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사업장 상세보기</a:t>
            </a:r>
            <a:endParaRPr sz="2500"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190" y="51750"/>
            <a:ext cx="2217599" cy="504000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이벤트 리스트</a:t>
            </a:r>
            <a:endParaRPr sz="2500"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000" y="1266325"/>
            <a:ext cx="6408000" cy="3599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이벤트 상세보기</a:t>
            </a:r>
            <a:endParaRPr sz="2500"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4004" y="1266325"/>
            <a:ext cx="4715999" cy="3599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/>
              <a:t>커뮤니티 리스트</a:t>
            </a:r>
            <a:endParaRPr sz="2500"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000" y="1152425"/>
            <a:ext cx="6408000" cy="3599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